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77B48-964D-4595-A25B-C221BFC06749}" v="14" dt="2023-09-16T19:39:28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2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9ED4-7054-B0F7-3597-0952AD5D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2CD60-9E55-0F84-4D6E-8E4DD9EE2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83950-96E2-66FC-25DF-90DFD0CA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041-F935-2AFE-80DB-3E47BEE6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8062C-BED0-AAEE-60B3-99CCEE3B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2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6A5E-D955-4B26-CAFE-4F9536B4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8BAF1-C4FE-9D82-975E-618AC5880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71844-167D-EF0A-C9A7-82FA9745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2834C-E87D-4D92-8181-7179301B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46D6-EF43-E56E-847E-CE4CB1E8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D2A9B-FAA5-2C8F-E83F-08FBE2FA9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E9B9E-9076-7E51-AA55-071F25B0C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8EBAA-79C5-A260-4F9F-0CF19E09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9D45A-045E-4DEE-F15C-8EC4BCBA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3B749-DC58-4682-ABD7-15F17DC0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16D8-9A6D-24DA-6A03-1D6C6DB5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4CB7D-63B5-F86F-9266-2EB973CF1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339E0-7686-EB0B-FE5F-3030C0AB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47E45-96CA-21E4-8AF6-ADCA3121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5A3B2-A71E-9BD2-9A3D-62EAC500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9335-8A1D-EC70-FAE2-284096B0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32D02-7217-C350-72B6-406CA0C8D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4562-DC63-4EF9-21AE-0B85F0F8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7137D-85FF-17E3-42F1-50394E13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9E77-18B1-9F1B-FA10-1226B213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9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DF8D-91B5-7509-0AFC-64CE9C5B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06DCB-7463-A3B9-E764-703A4BBC7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9F82D-189E-D4D5-59A0-B8CC84946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7E3AD-EB5E-007E-B03C-20A11881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AED2E-1019-B7AB-C0C7-35769A94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B9980-4C9D-3B76-E45F-97A1B30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42D7-9B7E-44E1-B755-21FF2E723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03E34-DEC3-AA0B-8148-EE4889B44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B0E35-5C2D-D7BB-20A5-CCB08EB4B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2C8D2-A1E3-E378-67E1-0CDF073C9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3341E-E86F-1C4E-8D95-60A5ECE4F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A17DE-FF4C-EAC7-64EF-0BF728FA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F4045-DA46-C3AE-163D-1240E9CA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58844-0535-CE9B-074B-DC2AD116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4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36380-1E45-447C-A624-61C5D15AB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E2B9C-442B-2B9F-5429-31D5797D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BE087-F486-44DA-0573-FD9C8704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A6265-DDFF-8776-C43B-89A02F78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6CF8F-0F9F-A39B-5C82-D7AD9E79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0D5F8-4DF5-9B8B-F331-BAF0EED3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3ABDF-9627-3377-5E46-8DD97F77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4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3400-01D1-FEA0-F40D-B2835368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C4F-AC26-62B1-6121-6DEFD957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439DD-B0F6-4D61-193E-2F0E8E043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27185-A868-91E1-F1C4-E2548961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A6558-3A9C-1199-D795-D4E17926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8CD4D-E571-741D-68B9-621BAAF6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440E-6B03-A2CC-3C4E-ABB6D429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CC9D1-65E4-AD35-1A91-9E2E30F95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FF006-9C46-14BE-130A-611F36469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05C7C-5253-E8DC-E226-9F9DCFA8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5546B-B017-CE61-731D-C3F94A71B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5C6A-3B16-56B3-0287-93D5B0EF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37F86-3C52-B135-19A2-A22768B5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DFAE-BA54-0E02-2FCE-D029C80EE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24AD-EC0C-8FBB-9A37-5C8B3640A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7C99-E4AC-4826-8622-34E8645D644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60285-AEAF-B4DD-9E66-622FDAB59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809B9-A67C-0C7F-F74F-BFE750276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C301-EF04-4A23-BEF8-EDA5746CC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2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B6FEA3-CEE3-7586-2D3C-2A98965AF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28" y="239135"/>
            <a:ext cx="487680" cy="670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241007-F71A-3AE6-353A-79D388DAC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28" y="1045118"/>
            <a:ext cx="1051560" cy="640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90A27A-1B9E-AC9A-DC87-65623B562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708" y="239135"/>
            <a:ext cx="487680" cy="6705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35AD75-FFFA-CF64-A375-51AA534F39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3588" y="1045118"/>
            <a:ext cx="1051560" cy="6553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982FAC-7334-D242-A972-88886F0C9E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628" y="1820621"/>
            <a:ext cx="640080" cy="6705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FA11C3-B2BF-4DF5-6AE1-32FB6C225F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708" y="1820621"/>
            <a:ext cx="640080" cy="6705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D173A51-5B38-197C-8F7F-CCADB23AF2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5148" y="239135"/>
            <a:ext cx="487680" cy="6705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B41B5FC-35C0-9F25-12AD-7EB6CF101B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6322" y="2491181"/>
            <a:ext cx="784860" cy="6705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0F69F3-AE3F-0015-9B14-D63E859F53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62" y="2491181"/>
            <a:ext cx="784860" cy="6705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8E9C5DE-F190-5FC3-223D-AD40C45156C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322" y="3308957"/>
            <a:ext cx="784860" cy="6705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E4B5DB-98D3-C87A-A74A-433C8A1ED34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62" y="3308957"/>
            <a:ext cx="784860" cy="6705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46CC91F-72D3-3F51-DE79-902EEA9CCA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62" y="4126733"/>
            <a:ext cx="784860" cy="67056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AAE5D67-8DE0-50F7-22F0-F1BBB3E6CC0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6322" y="4126733"/>
            <a:ext cx="784860" cy="67056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BB5E2BB-B217-2C55-AA09-6DFF63DA8A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462" y="4944509"/>
            <a:ext cx="784860" cy="67056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4159FA4-2522-07BB-E9CE-8F8D48CAA1E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6322" y="4944509"/>
            <a:ext cx="784860" cy="6705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6FF96D-BEDC-5B4E-EF6F-A4191EEA6B8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17478" y="1744421"/>
            <a:ext cx="1303020" cy="1493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12F502-F6E3-079C-3053-8E5810F52EB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12828" y="3161741"/>
            <a:ext cx="1303020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7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Base>myTeckNet.com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 Visio Icons</dc:title>
  <dc:subject>TAK Visio Icons</dc:subject>
  <dc:creator/>
  <dc:description>Version 1.1 // 16Sept2023 + TAK Server Federation Hub</dc:description>
  <cp:lastModifiedBy/>
  <cp:revision>1</cp:revision>
  <dcterms:created xsi:type="dcterms:W3CDTF">2023-09-14T04:00:41Z</dcterms:created>
  <dcterms:modified xsi:type="dcterms:W3CDTF">2023-09-16T19:39:29Z</dcterms:modified>
  <cp:contentStatus>Version 1.0</cp:contentStatus>
</cp:coreProperties>
</file>